
<file path=Configurations2/accelerator/current.xml>
</file>

<file path=META-INF/manifest.xml><?xml version="1.0" encoding="utf-8"?>
<manifest:manifest xmlns:manifest="urn:oasis:names:tc:opendocument:xmlns:manifest:1.0">
  <manifest:file-entry manifest:media-type="application/vnd.oasis.opendocument.text" manifest:version="1.2" manifest:full-path="/"/>
  <manifest:file-entry manifest:media-type="" manifest:full-path="Configurations2/statusbar/"/>
  <manifest:file-entry manifest:media-type="" manifest:full-path="Configurations2/accelerator/current.xml"/>
  <manifest:file-entry manifest:media-type="" manifest:full-path="Configurations2/accelerator/"/>
  <manifest:file-entry manifest:media-type="" manifest:full-path="Configurations2/floater/"/>
  <manifest:file-entry manifest:media-type="" manifest:full-path="Configurations2/popupmenu/"/>
  <manifest:file-entry manifest:media-type="" manifest:full-path="Configurations2/progressbar/"/>
  <manifest:file-entry manifest:media-type="" manifest:full-path="Configurations2/toolpanel/"/>
  <manifest:file-entry manifest:media-type="" manifest:full-path="Configurations2/menubar/"/>
  <manifest:file-entry manifest:media-type="" manifest:full-path="Configurations2/toolbar/"/>
  <manifest:file-entry manifest:media-type="" manifest:full-path="Configurations2/images/Bitmaps/"/>
  <manifest:file-entry manifest:media-type="" manifest:full-path="Configurations2/images/"/>
  <manifest:file-entry manifest:media-type="application/vnd.sun.xml.ui.configuration" manifest:full-path="Configurations2/"/>
  <manifest:file-entry manifest:media-type="image/jpeg" manifest:full-path="Pictures/100000000000006C000000782DAFE1D3.jpg"/>
  <manifest:file-entry manifest:media-type="" manifest:full-path="Pictures/"/>
  <manifest:file-entry manifest:media-type="application/binary" manifest:full-path="layout-cache"/>
  <manifest:file-entry manifest:media-type="text/xml" manifest:full-path="content.xml"/>
  <manifest:file-entry manifest:media-type="application/rdf+xml" manifest:full-path="manifest.rdf"/>
  <manifest:file-entry manifest:media-type="text/xml" manifest:full-path="styles.xml"/>
  <manifest:file-entry manifest:media-type="text/xml" manifest:full-path="meta.xml"/>
  <manifest:file-entry manifest:media-type="" manifest:full-path="Thumbnails/thumbnail.png"/>
  <manifest:file-entry manifest:media-type="" manifest:full-path="Thumbnails/"/>
  <manifest:file-entry manifest:media-type="text/xml" manifest:full-path="settings.xml"/>
</manifest:manifest>
</file>

<file path=content.xml><?xml version="1.0" encoding="utf-8"?>
<office:document-content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xforms="http://www.w3.org/2002/xforms" xmlns:xsd="http://www.w3.org/2001/XMLSchema" xmlns:xsi="http://www.w3.org/2001/XMLSchema-instance" xmlns:rpt="http://openoffice.org/2005/report" xmlns:of="urn:oasis:names:tc:opendocument:xmlns:of:1.2" xmlns:xhtml="http://www.w3.org/1999/xhtml" xmlns:grddl="http://www.w3.org/2003/g/data-view#" xmlns:field="urn:openoffice:names:experimental:ooo-ms-interop:xmlns:field:1.0" office:version="1.2" grddl:transformation="http://docs.oasis-open.org/office/1.2/xslt/odf2rdf.xsl">
  <office:scripts/>
  <office:font-face-decls>
    <style:font-face style:name="Symbol" svg:font-family="Symbol" style:font-family-generic="roman" style:font-pitch="variable" style:font-charset="x-symbol"/>
    <style:font-face style:name="Mangal1" svg:font-family="Mangal"/>
    <style:font-face style:name="OpenSymbol" svg:font-family="OpenSymbol"/>
    <style:font-face style:name="Courier New" svg:font-family="'Courier New'" style:font-family-generic="modern"/>
    <style:font-face style:name="MS Mincho1" svg:font-family="'MS Mincho', 'ＭＳ 明朝'" style:font-family-generic="modern"/>
    <style:font-face style:name="MS Mincho" svg:font-family="'MS Mincho', 'ＭＳ 明朝'" style:font-family-generic="roman"/>
    <style:font-face style:name="Times New Roman" svg:font-family="'Times New Roman'" style:font-family-generic="roman" style:font-pitch="variable"/>
    <style:font-face style:name="Arial" svg:font-family="Arial" style:font-family-generic="swiss" style:font-pitch="variable"/>
    <style:font-face style:name="Helvetica" svg:font-family="Helvetica" style:font-family-generic="swiss" style:font-pitch="variable"/>
    <style:font-face style:name="Mangal" svg:font-family="Mangal" style:font-family-generic="system" style:font-pitch="variable"/>
    <style:font-face style:name="SimSun" svg:font-family="SimSun" style:font-family-generic="system" style:font-pitch="variable"/>
  </office:font-face-decls>
  <office:automatic-styles>
    <style:style style:name="Tabella1" style:family="table" style:master-page-name="Standard">
      <style:table-properties style:width="17.171cm" fo:margin-left="-0.191cm" fo:margin-right="0.019cm" style:page-number="0" table:align="margins" style:writing-mode="lr-tb"/>
    </style:style>
    <style:style style:name="Tabella1.A" style:family="table-column">
      <style:table-column-properties style:column-width="3.239cm" style:rel-column-width="12359*"/>
    </style:style>
    <style:style style:name="Tabella1.B" style:family="table-column">
      <style:table-column-properties style:column-width="13.933cm" style:rel-column-width="53176*"/>
    </style:style>
    <style:style style:name="Tabella1.1" style:family="table-row">
      <style:table-row-properties style:keep-together="true" fo:keep-together="auto"/>
    </style:style>
    <style:style style:name="Tabella1.A1" style:family="table-cell">
      <style:table-cell-properties style:vertical-align="top" fo:padding-left="0.191cm" fo:padding-right="0.191cm" fo:padding-top="0cm" fo:padding-bottom="0cm" fo:border="none" style:writing-mode="lr-tb"/>
    </style:style>
    <style:style style:name="Tabella2" style:family="table">
      <style:table-properties style:width="17.171cm" fo:margin-left="-0.199cm" fo:margin-right="0.028cm" table:align="margins" style:writing-mode="lr-tb"/>
    </style:style>
    <style:style style:name="Tabella2.A" style:family="table-column">
      <style:table-column-properties style:column-width="2.619cm" style:rel-column-width="9996*"/>
    </style:style>
    <style:style style:name="Tabella2.B" style:family="table-column">
      <style:table-column-properties style:column-width="14.552cm" style:rel-column-width="55539*"/>
    </style:style>
    <style:style style:name="Tabella2.1" style:family="table-row">
      <style:table-row-properties style:keep-together="true" fo:keep-together="auto"/>
    </style:style>
    <style:style style:name="Tabella2.A1" style:family="table-cell">
      <style:table-cell-properties style:vertical-align="top" fo:padding-left="0.191cm" fo:padding-right="0.191cm" fo:padding-top="0cm" fo:padding-bottom="0cm" fo:border-left="0.018cm solid #000000" fo:border-right="none" fo:border-top="0.018cm solid #000000" fo:border-bottom="0.018cm solid #000000" style:writing-mode="lr-tb"/>
    </style:style>
    <style:style style:name="Tabella2.B1" style:family="table-cell">
      <style:table-cell-properties style:vertical-align="top" fo:padding-left="0.191cm" fo:padding-right="0.191cm" fo:padding-top="0cm" fo:padding-bottom="0cm" fo:border-left="none" fo:border-right="0.018cm solid #000000" fo:border-top="0.018cm solid #000000" fo:border-bottom="0.018cm solid #000000" style:writing-mode="lr-tb"/>
    </style:style>
    <style:style style:name="P1" style:family="paragraph" style:parent-style-name="Footer">
      <style:paragraph-properties fo:text-align="end" style:justify-single-word="false"/>
      <style:text-properties fo:color="#221e1f" style:font-name="Helvetica" fo:font-size="9pt" style:font-size-asian="9pt" style:font-name-complex="Helvetica" style:font-size-complex="9pt"/>
    </style:style>
    <style:style style:name="P2" style:family="paragraph" style:parent-style-name="Footer">
      <style:paragraph-properties fo:text-align="center" style:justify-single-word="false"/>
    </style:style>
    <style:style style:name="P3" style:family="paragraph" style:parent-style-name="Footer">
      <style:paragraph-properties fo:text-align="end" style:justify-single-word="false"/>
      <style:text-properties fo:font-size="10pt" style:font-size-asian="10pt"/>
    </style:style>
    <style:style style:name="P4" style:family="paragraph" style:parent-style-name="Standard">
      <style:paragraph-properties fo:margin-left="0cm" fo:margin-right="0cm" fo:text-align="center" style:justify-single-word="false" fo:text-indent="6.033cm" style:auto-text-indent="false"/>
      <style:text-properties fo:font-weight="bold" style:font-weight-asian="bold" style:font-weight-complex="bold"/>
    </style:style>
    <style:style style:name="P5" style:family="paragraph" style:parent-style-name="Standard">
      <style:paragraph-properties fo:margin-left="0cm" fo:margin-right="0cm" fo:text-align="center" style:justify-single-word="false" fo:text-indent="6.033cm" style:auto-text-indent="false"/>
      <style:text-properties fo:font-style="italic" fo:font-weight="normal" style:font-style-asian="italic" style:font-weight-asian="normal" style:font-style-complex="italic" style:font-weight-complex="normal"/>
    </style:style>
    <style:style style:name="P6" style:family="paragraph" style:parent-style-name="Standard">
      <style:paragraph-properties fo:text-align="center" style:justify-single-word="false" style:snap-to-layout-grid="false"/>
      <style:text-properties style:font-size-complex="10pt"/>
    </style:style>
    <style:style style:name="P7" style:family="paragraph" style:parent-style-name="Standard">
      <style:paragraph-properties fo:text-align="justify" style:justify-single-word="false"/>
      <style:text-properties fo:font-weight="bold" style:font-weight-asian="bold" style:font-weight-complex="bold"/>
    </style:style>
    <style:style style:name="P8" style:family="paragraph" style:parent-style-name="Standard">
      <style:paragraph-properties fo:text-align="center" style:justify-single-word="false"/>
      <style:text-properties fo:font-weight="bold" style:font-weight-asian="bold" style:font-weight-complex="bold"/>
    </style:style>
    <style:style style:name="P9" style:family="paragraph" style:parent-style-name="Standard">
      <style:paragraph-properties fo:text-align="center" style:justify-single-word="false" style:snap-to-layout-grid="false"/>
      <style:text-properties style:font-name="Arial" fo:font-size="16pt" fo:font-weight="bold" style:font-size-asian="16pt" style:font-weight-asian="bold" style:font-name-complex="Arial" style:font-size-complex="16pt"/>
    </style:style>
    <style:style style:name="P10" style:family="paragraph" style:parent-style-name="Standard">
      <style:paragraph-properties fo:text-align="center" style:justify-single-word="false"/>
      <style:text-properties style:font-name="Arial" fo:font-size="20pt" fo:font-weight="bold" style:font-size-asian="20pt" style:font-weight-asian="bold" style:font-name-complex="Arial" style:font-size-complex="20pt"/>
    </style:style>
    <style:style style:name="P11" style:family="paragraph" style:parent-style-name="Standard">
      <style:paragraph-properties fo:text-align="center" style:justify-single-word="false"/>
      <style:text-properties style:font-name="Arial" fo:font-size="8pt" style:font-size-asian="8pt" style:font-name-complex="Arial" style:font-size-complex="14pt"/>
    </style:style>
    <style:style style:name="P12" style:family="paragraph" style:parent-style-name="Standard">
      <style:paragraph-properties fo:text-align="center" style:justify-single-word="false"/>
      <style:text-properties style:font-name="Arial" fo:font-size="10pt" style:font-size-asian="10pt" style:font-name-complex="Arial" style:font-size-complex="10pt"/>
    </style:style>
    <style:style style:name="P13" style:family="paragraph" style:parent-style-name="Standard">
      <style:paragraph-properties fo:text-align="center" style:justify-single-word="false"/>
      <style:text-properties fo:font-size="14pt" fo:font-weight="bold" style:font-size-asian="14pt" style:font-weight-asian="bold" style:font-weight-complex="bold"/>
    </style:style>
    <style:style style:name="P14" style:family="paragraph" style:parent-style-name="Standard">
      <style:paragraph-properties fo:text-align="justify" style:justify-single-word="false"/>
      <style:text-properties style:font-name="Times New Roman" fo:font-size="12pt" fo:font-weight="normal" style:font-size-asian="12pt" style:font-weight-asian="normal" style:font-size-complex="12pt" style:font-weight-complex="normal"/>
    </style:style>
    <style:style style:name="P15" style:family="paragraph" style:parent-style-name="Standard">
      <style:paragraph-properties fo:text-align="justify" style:justify-single-word="false"/>
      <style:text-properties style:font-name="Times New Roman" fo:font-size="12pt" fo:language="it" fo:country="IT" fo:font-weight="normal" style:font-size-asian="12pt" style:font-weight-asian="normal" style:font-size-complex="12pt" style:font-weight-complex="normal"/>
    </style:style>
    <style:style style:name="P16" style:family="paragraph" style:parent-style-name="Standard">
      <style:paragraph-properties style:line-height-at-least="0.423cm" fo:text-align="justify" style:justify-single-word="false" style:text-autospace="none"/>
      <style:text-properties fo:color="#000000" style:font-name="Times New Roman" fo:font-size="12pt" fo:language="it" fo:country="IT" fo:font-weight="normal" style:font-size-asian="12pt" style:font-weight-asian="normal" style:font-size-complex="12pt" style:font-weight-complex="normal"/>
    </style:style>
    <style:style style:name="P17" style:family="paragraph" style:parent-style-name="Standard">
      <style:paragraph-properties fo:text-align="center" style:justify-single-word="false"/>
      <style:text-properties fo:font-size="12pt" fo:font-weight="bold" style:font-size-asian="12pt" style:font-weight-asian="bold" style:font-size-complex="12pt" style:font-weight-complex="bold"/>
    </style:style>
    <style:style style:name="P18" style:family="paragraph" style:parent-style-name="Text_20_body">
      <style:paragraph-properties fo:line-height="100%" style:snap-to-layout-grid="false"/>
      <style:text-properties fo:font-weight="bold" style:font-weight-asian="bold" style:font-weight-complex="bold"/>
    </style:style>
    <style:style style:name="P19" style:family="paragraph" style:parent-style-name="Text_20_body">
      <style:paragraph-properties fo:line-height="100%" style:snap-to-layout-grid="false"/>
      <style:text-properties style:font-name="Times New Roman" fo:font-size="11pt" fo:font-weight="bold" style:font-size-asian="11pt" style:font-weight-asian="bold" style:font-name-complex="Times New Roman" style:font-size-complex="11pt" style:font-weight-complex="bold"/>
    </style:style>
    <style:style style:name="P20" style:family="paragraph" style:parent-style-name="Standard">
      <style:paragraph-properties fo:margin-left="0cm" fo:margin-right="0cm" fo:text-align="justify" style:justify-single-word="false" fo:text-indent="-0.053cm" style:auto-text-indent="false">
        <style:tab-stops/>
      </style:paragraph-properties>
      <style:text-properties fo:font-weight="bold" style:font-weight-asian="bold" style:font-weight-complex="bold"/>
    </style:style>
    <style:style style:name="P21" style:family="paragraph" style:parent-style-name="Standard">
      <style:paragraph-properties fo:margin-left="0cm" fo:margin-right="0cm" style:line-height-at-least="0.423cm" fo:text-align="justify" style:justify-single-word="false" fo:text-indent="0cm" style:auto-text-indent="false" style:text-autospace="none"/>
      <style:text-properties fo:color="#000000" style:font-name="Times New Roman" fo:font-size="12pt" fo:language="it" fo:country="IT" fo:font-weight="bold" style:font-size-asian="12pt" style:font-weight-asian="bold" style:font-size-complex="12pt" style:font-weight-complex="bold"/>
    </style:style>
    <style:style style:name="P22" style:family="paragraph" style:parent-style-name="Standard">
      <style:paragraph-properties fo:margin-left="0.54cm" fo:margin-right="0cm" style:line-height-at-least="0.423cm" fo:text-align="justify" style:justify-single-word="false" fo:text-indent="0cm" style:auto-text-indent="false" style:text-autospace="none"/>
      <style:text-properties fo:color="#000000" style:font-name="Times New Roman" fo:font-size="12pt" fo:language="it" fo:country="IT" fo:font-weight="bold" style:font-size-asian="12pt" style:font-weight-asian="bold" style:font-size-complex="12pt" style:font-weight-complex="bold"/>
    </style:style>
    <style:style style:name="P23" style:family="paragraph" style:parent-style-name="Standard">
      <style:paragraph-properties fo:margin-left="0.54cm" fo:margin-right="0cm" style:line-height-at-least="0.423cm" fo:text-align="center" style:justify-single-word="false" fo:text-indent="0cm" style:auto-text-indent="false" style:text-autospace="none"/>
      <style:text-properties fo:color="#000000" fo:font-size="12pt" fo:language="it" fo:country="IT" fo:font-weight="bold" style:font-size-asian="12pt" style:font-weight-asian="bold" style:font-size-complex="12pt" style:font-weight-complex="bold"/>
    </style:style>
    <style:style style:name="P24" style:family="paragraph" style:parent-style-name="Standard">
      <style:paragraph-properties fo:margin-left="0cm" fo:margin-right="1.178cm" style:line-height-at-least="0.423cm" fo:text-align="center" style:justify-single-word="false" fo:text-indent="0cm" style:auto-text-indent="false" fo:keep-with-next="always" style:text-autospace="none"/>
      <style:text-properties fo:color="#000000" style:font-name="Times New Roman" fo:font-size="12pt" fo:language="it" fo:country="IT" fo:font-style="normal" style:font-size-asian="12pt" style:font-style-asian="normal" style:font-size-complex="12pt" style:font-style-complex="normal"/>
    </style:style>
    <style:style style:name="P25" style:family="paragraph" style:parent-style-name="Standard">
      <style:paragraph-properties fo:margin-left="0cm" fo:margin-right="1.178cm" style:line-height-at-least="0.423cm" fo:text-indent="0cm" style:auto-text-indent="false" style:text-autospace="none"/>
      <style:text-properties style:font-name="Times New Roman" fo:font-size="12pt" fo:language="it" fo:country="IT" style:font-size-asian="12pt" style:font-size-complex="12pt"/>
    </style:style>
    <style:style style:name="P26" style:family="paragraph" style:parent-style-name="Standard">
      <style:paragraph-properties fo:margin-left="0cm" fo:margin-right="0.132cm" style:line-height-at-least="0.423cm" fo:text-align="justify" style:justify-single-word="false" fo:text-indent="0cm" style:auto-text-indent="false" style:text-autospace="none"/>
      <style:text-properties fo:color="#000000" style:font-name="Times New Roman" fo:font-size="12pt" fo:language="it" fo:country="IT" fo:font-weight="normal" fo:background-color="#ffff00" style:font-size-asian="12pt" style:font-weight-asian="normal" style:font-size-complex="12pt" style:font-weight-complex="normal"/>
    </style:style>
    <style:style style:name="P27" style:family="paragraph" style:parent-style-name="Standard">
      <style:paragraph-properties fo:margin-left="0cm" fo:margin-right="0.132cm" style:line-height-at-least="0.423cm" fo:text-align="justify" style:justify-single-word="false" fo:text-indent="0cm" style:auto-text-indent="false" style:text-autospace="none"/>
      <style:text-properties fo:font-size="12pt" fo:language="it" fo:country="IT" fo:font-weight="bold" style:font-size-asian="12pt" style:font-weight-asian="bold" style:font-size-complex="12pt" style:font-weight-complex="bold"/>
    </style:style>
    <style:style style:name="P28" style:family="paragraph" style:parent-style-name="Testo_20_normale">
      <style:paragraph-properties fo:margin-left="0cm" fo:margin-right="0.132cm" style:line-height-at-least="0.423cm" fo:text-align="justify" style:justify-single-word="false" fo:text-indent="0cm" style:auto-text-indent="false" style:text-autospace="none"/>
      <style:text-properties style:font-name="Times New Roman" fo:font-size="12pt" fo:language="it" fo:country="IT" style:font-name-asian="MS Mincho" style:font-size-asian="12pt" style:font-size-complex="12pt"/>
    </style:style>
    <style:style style:name="P29" style:family="paragraph" style:parent-style-name="Corpo_20_del_20_testo_20_3">
      <style:paragraph-properties fo:text-align="center" style:justify-single-word="false"/>
      <style:text-properties fo:font-size="12pt" fo:language="it" fo:country="IT" style:font-size-asian="12pt" style:font-size-complex="12pt"/>
    </style:style>
    <style:style style:name="P30" style:family="paragraph" style:parent-style-name="Corpo_20_del_20_testo_20_3">
      <style:paragraph-properties fo:text-align="center" style:justify-single-word="false"/>
      <style:text-properties style:font-name="Times New Roman" fo:font-size="12pt" fo:language="it" fo:country="IT" fo:font-weight="bold" style:font-name-asian="MS Mincho" style:font-size-asian="12pt" style:font-weight-asian="bold" style:font-size-complex="12pt" style:font-weight-complex="bold"/>
    </style:style>
    <style:style style:name="P31" style:family="paragraph" style:parent-style-name="Standard" style:list-style-name="L1">
      <style:paragraph-properties fo:text-align="justify" style:justify-single-word="false"/>
      <style:text-properties fo:color="#000000" style:font-name="Times New Roman" fo:font-size="12pt" fo:language="it" fo:country="IT" fo:font-weight="normal" style:font-name-asian="MS Mincho1" style:font-size-asian="12pt" style:font-weight-asian="normal" style:font-size-complex="12pt" style:font-weight-complex="normal"/>
    </style:style>
    <style:style style:name="P32" style:family="paragraph" style:parent-style-name="Standard" style:list-style-name="L1">
      <style:paragraph-properties fo:text-align="justify" style:justify-single-word="false"/>
      <style:text-properties fo:color="#000000" style:font-name="Times New Roman" fo:font-size="12pt" fo:language="it" fo:country="IT" fo:font-weight="bold" style:font-name-asian="MS Mincho1" style:font-size-asian="12pt" style:font-weight-asian="bold" style:font-size-complex="12pt" style:font-weight-complex="bold"/>
    </style:style>
    <style:style style:name="P33" style:family="paragraph" style:parent-style-name="Standard" style:list-style-name="WW8Num3">
      <style:paragraph-properties style:line-height-at-least="0.423cm" fo:text-align="start" style:justify-single-word="false" style:text-autospace="none">
        <style:tab-stops>
          <style:tab-stop style:position="0.635cm"/>
        </style:tab-stops>
      </style:paragraph-properties>
    </style:style>
    <style:style style:name="P34" style:family="paragraph" style:parent-style-name="Standard" style:list-style-name="WW8Num3">
      <style:paragraph-properties style:line-height-at-least="0.423cm" fo:text-align="start" style:justify-single-word="false" style:text-autospace="none">
        <style:tab-stops>
          <style:tab-stop style:position="0.635cm"/>
        </style:tab-stops>
      </style:paragraph-properties>
      <style:text-properties style:font-name="Times New Roman" fo:font-size="12pt" style:font-size-asian="12pt" style:font-size-complex="12pt"/>
    </style:style>
    <style:style style:name="P35" style:family="paragraph" style:parent-style-name="Standard" style:list-style-name="L2">
      <style:paragraph-properties fo:text-align="justify" style:justify-single-word="false"/>
      <style:text-properties style:use-window-font-color="true" style:font-name="Times New Roman" fo:font-size="12pt" style:font-size-asian="12pt" style:font-size-complex="12pt"/>
    </style:style>
    <style:style style:name="P36" style:family="paragraph" style:parent-style-name="Standard" style:list-style-name="L3">
      <style:paragraph-properties fo:text-align="justify" style:justify-single-word="false"/>
      <style:text-properties style:use-window-font-color="true" style:font-name="Times New Roman" fo:font-size="12pt" fo:language="it" fo:country="IT" fo:font-weight="normal" style:font-size-asian="12pt" style:font-weight-asian="normal" style:font-size-complex="12pt" style:font-weight-complex="normal"/>
    </style:style>
    <style:style style:name="P37" style:family="paragraph" style:parent-style-name="Standard" style:list-style-name="L2">
      <style:paragraph-properties fo:margin-top="0cm" fo:margin-bottom="0.212cm" fo:text-align="justify" style:justify-single-word="false" style:text-autospace="none"/>
      <style:text-properties style:use-window-font-color="true" style:font-name="Times New Roman" fo:font-size="12pt" style:font-name-asian="Arial" style:font-size-asian="12pt" style:font-name-complex="Arial" style:font-size-complex="12pt"/>
    </style:style>
    <style:style style:name="P38" style:family="paragraph" style:parent-style-name="Standard" style:list-style-name="L2">
      <style:paragraph-properties fo:margin-top="0cm" fo:margin-bottom="0.212cm" fo:text-align="justify" style:justify-single-word="false" style:text-autospace="none"/>
      <style:text-properties style:use-window-font-color="true"/>
    </style:style>
    <style:style style:name="P39" style:family="paragraph" style:parent-style-name="Heading_20_1">
      <style:paragraph-properties fo:margin-left="0cm" fo:margin-right="0cm" fo:text-align="center" style:justify-single-word="false" fo:text-indent="6.033cm" style:auto-text-indent="false"/>
    </style:style>
    <style:style style:name="P40" style:family="paragraph" style:parent-style-name="Corpo_20_del_20_testo_20_2" style:list-style-name="L1">
      <style:text-properties fo:font-size="12pt" fo:language="it" fo:country="IT" fo:font-weight="bold" style:font-size-asian="12pt" style:font-weight-asian="bold" style:font-size-complex="12pt" style:font-weight-complex="bold"/>
    </style:style>
    <style:style style:name="P41" style:family="paragraph" style:parent-style-name="Corpo_20_del_20_testo_20_2" style:list-style-name="L1">
      <style:paragraph-properties fo:margin-left="0.026cm" fo:margin-right="0cm" fo:text-indent="-0.635cm" style:auto-text-indent="false">
        <style:tab-stops/>
      </style:paragraph-properties>
      <style:text-properties style:font-name="Times New Roman" fo:font-size="12pt" fo:language="it" fo:country="IT" fo:font-weight="bold" style:font-size-asian="12pt" style:font-weight-asian="bold" style:font-size-complex="12pt" style:font-weight-complex="bold"/>
    </style:style>
    <style:style style:name="P42" style:family="paragraph" style:parent-style-name="Corpo_20_del_20_testo_20_2" style:list-style-name="L1">
      <style:paragraph-properties fo:margin-left="0.026cm" fo:margin-right="0cm" fo:text-indent="0.529cm" style:auto-text-indent="false">
        <style:tab-stops/>
      </style:paragraph-properties>
      <style:text-properties style:font-name="Times New Roman" fo:font-size="12pt" style:font-size-asian="12pt" style:font-size-complex="12pt"/>
    </style:style>
    <style:style style:name="P43" style:family="paragraph" style:parent-style-name="Testo_20_normale" style:list-style-name="L2">
      <style:paragraph-properties fo:margin-top="0cm" fo:margin-bottom="0.212cm" fo:text-align="justify" style:justify-single-word="false"/>
      <style:text-properties style:use-window-font-color="true" style:font-name="Times New Roman" fo:font-size="12pt" style:font-size-asian="12pt" style:font-size-complex="12pt"/>
    </style:style>
    <style:style style:name="T1" style:family="text">
      <style:text-properties fo:font-size="10pt" style:font-size-asian="10pt"/>
    </style:style>
    <style:style style:name="T2" style:family="text">
      <style:text-properties fo:font-weight="bold" style:font-weight-asian="bold" style:font-weight-complex="bold"/>
    </style:style>
    <style:style style:name="T3" style:family="text">
      <style:text-properties style:font-name="Times New Roman" fo:font-size="12pt" fo:language="it" fo:country="IT" style:font-size-asian="12pt" style:font-size-complex="12pt"/>
    </style:style>
    <style:style style:name="T4" style:family="text">
      <style:text-properties style:font-name="Times New Roman" fo:font-size="12pt" fo:language="it" fo:country="IT" fo:font-weight="normal" style:font-size-asian="12pt" style:font-weight-asian="normal" style:font-size-complex="12pt" style:font-weight-complex="normal"/>
    </style:style>
    <style:style style:name="T5" style:family="text">
      <style:text-properties style:font-name="Times New Roman" fo:font-size="12pt" fo:language="it" fo:country="IT" fo:font-weight="normal" style:font-name-asian="Arial" style:font-size-asian="12pt" style:font-weight-asian="normal" style:font-name-complex="Arial" style:font-size-complex="12pt" style:font-weight-complex="normal"/>
    </style:style>
    <style:style style:name="T6" style:family="text">
      <style:text-properties style:font-name="Times New Roman" fo:font-size="12pt" fo:font-weight="normal" style:font-name-asian="Arial" style:font-size-asian="12pt" style:font-weight-asian="normal" style:font-name-complex="Arial" style:font-size-complex="12pt" style:font-weight-complex="normal"/>
    </style:style>
    <style:style style:name="T7" style:family="text">
      <style:text-properties style:font-name="Times New Roman" fo:font-size="12pt" style:font-size-asian="12pt" style:font-size-complex="12pt"/>
    </style:style>
    <style:style style:name="T8" style:family="text">
      <style:text-properties style:font-name="Times New Roman" fo:font-weight="bold" style:font-name-asian="MS Mincho" style:font-weight-asian="bold" style:font-weight-complex="bold"/>
    </style:style>
    <style:style style:name="T9" style:family="text">
      <style:text-properties fo:font-size="12pt" style:font-size-asian="12pt" style:font-size-complex="12pt"/>
    </style:style>
    <style:style style:name="T10" style:family="text">
      <style:text-properties style:use-window-font-color="true" style:font-name="Times New Roman" fo:font-size="12pt" fo:language="it" fo:country="IT" fo:font-weight="normal" style:font-name-asian="MS Mincho" style:font-size-asian="12pt" style:font-weight-asian="normal" style:font-size-complex="12pt" style:font-weight-complex="normal"/>
    </style:style>
    <style:style style:name="T11" style:family="text">
      <style:text-properties fo:color="#000000"/>
    </style:style>
    <style:style style:name="T12" style:family="text">
      <style:text-properties fo:color="#000000" style:font-name="Times New Roman" fo:font-size="12pt" fo:language="it" fo:country="IT" style:font-name-asian="MS Mincho" style:font-size-asian="12pt" style:font-size-complex="12pt"/>
    </style:style>
    <style:style style:name="T13" style:family="text">
      <style:text-properties fo:color="#000000" fo:font-weight="bold" style:font-weight-asian="bold" style:font-weight-complex="bold"/>
    </style:style>
    <style:style style:name="T14" style:family="text">
      <style:text-properties fo:color="#000000" fo:language="it" fo:country="IT" style:text-underline-style="none" fo:font-weight="normal" style:font-name-asian="MS Mincho1" style:font-weight-asian="normal" style:font-weight-complex="normal"/>
    </style:style>
    <style:style style:name="T15" style:family="text">
      <style:text-properties fo:color="#000000" fo:language="it" fo:country="IT" style:text-underline-style="none" fo:font-weight="bold" style:font-name-asian="MS Mincho1" style:font-weight-asian="bold" style:font-weight-complex="bold"/>
    </style:style>
    <style:style style:name="T16" style:family="text">
      <style:text-properties fo:color="#000000" fo:language="it" fo:country="IT" fo:font-weight="normal" style:font-weight-asian="normal" style:font-weight-complex="normal"/>
    </style:style>
    <style:style style:name="T17" style:family="text">
      <style:text-properties fo:color="#000000" fo:font-weight="normal" style:font-weight-asian="normal" style:font-weight-complex="normal"/>
    </style:style>
    <style:style style:name="T18" style:family="text">
      <style:text-properties fo:color="#000000" fo:font-weight="normal" fo:background-color="transparent" style:font-weight-asian="normal" style:font-weight-complex="normal"/>
    </style:style>
    <style:style style:name="T19" style:family="text">
      <style:text-properties fo:language="it" fo:country="IT"/>
    </style:style>
    <style:style style:name="T20" style:family="text">
      <style:text-properties fo:language="it" fo:country="IT" fo:font-weight="normal" style:font-weight-asian="normal" style:font-weight-complex="normal"/>
    </style:style>
    <style:style style:name="T21" style:family="text">
      <style:text-properties style:font-name-asian="MS Mincho" style:font-name-complex="Times New Roman"/>
    </style:style>
    <style:style style:name="T22" style:family="text">
      <style:text-properties fo:font-weight="normal" style:font-weight-asian="normal" style:font-weight-complex="normal"/>
    </style:style>
    <style:style style:name="T23" style:family="text">
      <style:text-properties fo:color="#0000ff" fo:language="it" fo:country="IT" fo:font-weight="normal" style:font-weight-asian="normal" style:font-weight-complex="normal"/>
    </style:style>
    <style:style style:name="T24" style:family="text">
      <style:text-properties fo:color="#0000ff" style:font-name="Times New Roman" fo:font-size="12pt" fo:language="it" fo:country="IT" style:text-underline-style="solid" style:text-underline-width="auto" style:text-underline-color="font-color" fo:font-weight="normal" style:font-name-asian="Arial" style:font-size-asian="12pt" style:font-weight-asian="normal" style:font-name-complex="Arial" style:font-size-complex="12pt" style:font-weight-complex="normal"/>
    </style:style>
    <style:style style:name="fr1" style:family="graphic" style:parent-style-name="Graphics">
      <style:graphic-properties style:horizontal-pos="center" style:horizontal-rel="paragraph" style:mirror="none" fo:clip="rect(0cm, 0cm, 0cm, 0cm)" draw:luminance="0%" draw:contrast="0%" draw:red="0%" draw:green="0%" draw:blue="0%" draw:gamma="100%" draw:color-inversion="false" draw:image-opacity="100%" draw:color-mode="standard"/>
    </style:style>
    <text:list-style style:name="L1">
      <text:list-level-style-number text:level="1" style:num-suffix=")" style:num-format="a">
        <style:list-level-properties text:list-level-position-and-space-mode="label-alignment">
          <style:list-level-label-alignment text:label-followed-by="listtab" text:list-tab-stop-position="1.27cm" fo:text-indent="-0.635cm" fo:margin-left="1.27cm"/>
        </style:list-level-properties>
      </text:list-level-style-number>
      <text:list-level-style-bullet text:level="2" text:style-name="Bullet_20_Symbols" style:num-suffix="." text:bullet-char="◦">
        <style:list-level-properties text:list-level-position-and-space-mode="label-alignment">
          <style:list-level-label-alignment text:label-followed-by="listtab" text:list-tab-stop-position="1.905cm" fo:text-indent="-0.635cm" fo:margin-left="1.905cm"/>
        </style:list-level-properties>
      </text:list-level-style-bullet>
      <text:list-level-style-bullet text:level="3" text:style-name="Bullet_20_Symbols" style:num-suffix="." text:bullet-char="▪">
        <style:list-level-properties text:list-level-position-and-space-mode="label-alignment">
          <style:list-level-label-alignment text:label-followed-by="listtab" text:list-tab-stop-position="2.54cm" fo:text-indent="-0.635cm" fo:margin-left="2.54cm"/>
        </style:list-level-properties>
      </text:list-level-style-bullet>
      <text:list-level-style-bullet text:level="4" text:style-name="Bullet_20_Symbols" style:num-suffix="." text:bullet-char="•">
        <style:list-level-properties text:list-level-position-and-space-mode="label-alignment">
          <style:list-level-label-alignment text:label-followed-by="listtab" text:list-tab-stop-position="3.175cm" fo:text-indent="-0.635cm" fo:margin-left="3.175cm"/>
        </style:list-level-properties>
      </text:list-level-style-bullet>
      <text:list-level-style-bullet text:level="5" text:style-name="Bullet_20_Symbols" style:num-suffix="." text:bullet-char="◦">
        <style:list-level-properties text:list-level-position-and-space-mode="label-alignment">
          <style:list-level-label-alignment text:label-followed-by="listtab" text:list-tab-stop-position="3.81cm" fo:text-indent="-0.635cm" fo:margin-left="3.81cm"/>
        </style:list-level-properties>
      </text:list-level-style-bullet>
      <text:list-level-style-bullet text:level="6" text:style-name="Bullet_20_Symbols" style:num-suffix="." text:bullet-char="▪">
        <style:list-level-properties text:list-level-position-and-space-mode="label-alignment">
          <style:list-level-label-alignment text:label-followed-by="listtab" text:list-tab-stop-position="4.445cm" fo:text-indent="-0.635cm" fo:margin-left="4.445cm"/>
        </style:list-level-properties>
      </text:list-level-style-bullet>
      <text:list-level-style-bullet text:level="7" text:style-name="Bullet_20_Symbols" style:num-suffix="." text:bullet-char="•">
        <style:list-level-properties text:list-level-position-and-space-mode="label-alignment">
          <style:list-level-label-alignment text:label-followed-by="listtab" text:list-tab-stop-position="5.08cm" fo:text-indent="-0.635cm" fo:margin-left="5.08cm"/>
        </style:list-level-properties>
      </text:list-level-style-bullet>
      <text:list-level-style-bullet text:level="8" text:style-name="Bullet_20_Symbols" style:num-suffix="." text:bullet-char="◦">
        <style:list-level-properties text:list-level-position-and-space-mode="label-alignment">
          <style:list-level-label-alignment text:label-followed-by="listtab" text:list-tab-stop-position="5.715cm" fo:text-indent="-0.635cm" fo:margin-left="5.715cm"/>
        </style:list-level-properties>
      </text:list-level-style-bullet>
      <text:list-level-style-bullet text:level="9" text:style-name="Bullet_20_Symbols" style:num-suffix="." text:bullet-char="▪">
        <style:list-level-properties text:list-level-position-and-space-mode="label-alignment">
          <style:list-level-label-alignment text:label-followed-by="listtab" text:list-tab-stop-position="6.35cm" fo:text-indent="-0.635cm" fo:margin-left="6.35cm"/>
        </style:list-level-properties>
      </text:list-level-style-bullet>
      <text:list-level-style-bullet text:level="10" text:style-name="Bullet_20_Symbols" style:num-suffix="." text:bullet-char="•">
        <style:list-level-properties text:list-level-position-and-space-mode="label-alignment">
          <style:list-level-label-alignment text:label-followed-by="listtab" text:list-tab-stop-position="6.985cm" fo:text-indent="-0.635cm" fo:margin-left="6.985cm"/>
        </style:list-level-properties>
      </text:list-level-style-bullet>
    </text:list-style>
    <text:list-style style:name="L2">
      <text:list-level-style-number text:level="1" text:style-name="Numbering_20_Symbols" style:num-suffix="." style:num-format="1">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3">
      <text:list-level-style-number text:level="1" style:num-suffix=")" style:num-format="a">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a">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a">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a">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a">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a">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a">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a">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a">
        <style:list-level-properties text:list-level-position-and-space-mode="label-alignment">
          <style:list-level-label-alignment text:label-followed-by="listtab" text:list-tab-stop-position="6.985cm" fo:text-indent="-0.635cm" fo:margin-left="6.985cm"/>
        </style:list-level-properties>
      </text:list-level-style-number>
    </text:list-style>
  </office:automatic-styles>
  <office:body>
    <office:text text:use-soft-page-breaks="true">
      <office:forms form:automatic-focus="false" form:apply-design-mode="false"/>
      <text:sequence-decls>
        <text:sequence-decl text:display-outline-level="0" text:name="Illustration"/>
        <text:sequence-decl text:display-outline-level="0" text:name="Table"/>
        <text:sequence-decl text:display-outline-level="0" text:name="Text"/>
        <text:sequence-decl text:display-outline-level="0" text:name="Drawing"/>
      </text:sequence-decls>
      <table:table table:name="Tabella1" table:style-name="Tabella1">
        <table:table-column table:style-name="Tabella1.A"/>
        <table:table-column table:style-name="Tabella1.B"/>
        <table:table-row table:style-name="Tabella1.1">
          <table:table-cell table:style-name="Tabella1.A1" office:value-type="string">
            <text:p text:style-name="P6">
              <draw:frame draw:style-name="fr1" draw:name="immagini1" text:anchor-type="paragraph" svg:width="2.858cm" svg:height="3.175cm" draw:z-index="0">
                <draw:image xlink:href="Pictures/100000000000006C000000782DAFE1D3.jpg" xlink:type="simple" xlink:show="embed" xlink:actuate="onLoad"/>
              </draw:frame>
            </text:p>
          </table:table-cell>
          <table:table-cell table:style-name="Tabella1.A1" office:value-type="string">
            <text:p text:style-name="P9"/>
            <text:p text:style-name="P10">COMUNE DI ARESE</text:p>
            <text:p text:style-name="P12">(CITTA' METROPOLITANA DI MILANO)</text:p>
            <text:p text:style-name="P11">20020 Arese (MI) via Roma 2 / Tel. 02935271 / Fax 0293580465 / www.comune.arese.mi.it /</text:p>
            <text:p text:style-name="P11">P.Iva 03366130155</text:p>
          </table:table-cell>
        </table:table-row>
      </table:table>
      <text:p text:style-name="Standard"/>
      <text:h text:style-name="Heading_20_3" text:outline-level="3">ORIGINALE</text:h>
      <text:p text:style-name="Standard"/>
      <text:p text:style-name="Standard"/>
      <text:p text:style-name="P13">
        ORDINANZA N. 
        <text:bookmark-start text:name="Numero"/>
        68
        <text:bookmark-end text:name="Numero"/>
         DEL 
        <text:bookmark-start text:name="Data_registrazione"/>
        29/10/2018
        <text:bookmark-end text:name="Data_registrazione"/>
      </text:p>
      <text:p text:style-name="P7"/>
      <text:p text:style-name="P7"/>
      <table:table table:name="Tabella2" table:style-name="Tabella2">
        <table:table-column table:style-name="Tabella2.A"/>
        <table:table-column table:style-name="Tabella2.B"/>
        <table:table-row table:style-name="Tabella2.1">
          <table:table-cell table:style-name="Tabella2.A1" office:value-type="string">
            <text:p text:style-name="P19">OGGETTO:</text:p>
          </table:table-cell>
          <table:table-cell table:style-name="Tabella2.B1" office:value-type="string">
            <text:p text:style-name="P18">
              <text:bookmark-start text:name="Oggetto"/>
              LIMITAZIONI ALLA CIRCOLAZIONE STRADALE - MODIFICA TEMPORANEA ALLA REGOLAMENTAZIONE DELLA SOSTA 
              <text:s/>
              DEI VEICOLI NEL PARCHEGGIO ANTISTANTE DELLA FRAZIONE "LA VALERA" DAL GIORNO 30 OTTOBRE 2018 AL 4 NOVEMBRE 2018.
              <text:bookmark-end text:name="Oggetto"/>
            </text:p>
          </table:table-cell>
        </table:table-row>
      </table:table>
      <text:p text:style-name="P7"/>
      <text:p text:style-name="P7"/>
      <text:p text:style-name="P7"/>
      <text:h text:style-name="Heading_20_2" text:outline-level="2">
        IL RESPONSABILE 
        <text:s/>
        <text:bookmark-start text:name="Settore"/>
        AREA POLIZIA LOCALE
        <text:bookmark-end text:name="Settore"/>
      </text:h>
      <text:p text:style-name="P8"/>
      <text:p text:style-name="P7">
        <text:bookmark-start text:name="Testo"/>
        <text:span text:style-name="T4">
          <text:line-break/>
        </text:span>
        <text:span text:style-name="T3">Premesso </text:span>
        <text:span text:style-name="T4">che da tempo si verifica nel parcheggio antistante al cimitero comunale della “Valera” la sosta prolugata di autocaravan che con la loro presenza limitano la capienza degli spazi disponibili per le autovetture degli utenti che necessitano recarsi al cimitero; </text:span>
      </text:p>
      <text:p text:style-name="P14">
        <text:span text:style-name="T2">Considerato</text:span>
         che, in occasione della Commemorazione dei defunti, nel periodo compreso dal 30 ottobre 2018 ed il 4 
        <text:s/>
        novembre 2018, si prevede una notevole affluenza di cittadini che si recano al cimitero in visita ai propri cari, e c
        <text:span text:style-name="T19">he quindi, per facilitare il deflusso in condizione di sicurezza di quanti si recano al mesto luogo, occorre apportare alcune modifiche all’attuale regolamentazione del parcheggio posto nelle adiacenze del cimitero comunale della Frazione “La Valera”;</text:span>
      </text:p>
      <text:p text:style-name="P15">
        <text:span text:style-name="T2">Ritenuto</text:span>
         pertanto necessario ed opportuno disciplinare la sosta in detta area nel modo piu' idoneo a garantire le esigenze anzidette consentendo la sosta esclusivamente alle autovetture;
      </text:p>
      <text:p text:style-name="P15">
        <text:span text:style-name="T2">Visto</text:span>
         il parere favorevole espresso in data 29 ottobre 2018 dal Responsabile del Servizio Circolazione Stradale, nella persona del Comm. Antonio Marinaro 
        <text:span text:style-name="T21">- agli atti d’ufficio;</text:span>
      </text:p>
      <text:p text:style-name="P15">
        <text:span text:style-name="T2">Ritenuto</text:span>
         che a tutela del patrimonio stradale, per motivi di sicurezza e di pubblico interesse, oltre che per esigenze di carattere tecnico, si rende necessario dare corso al presente provvedimento;
      </text:p>
      <text:p text:style-name="P15">
        <text:span text:style-name="T13">Visti</text:span>
        <text:span text:style-name="T11"> gli art. 5,6,7, 21 e 159 del "Nuovo Codice della Strada", approvato con D.lgs. 30.04.1992, n. 285 e successive modifiche ed integrazioni; </text:span>
      </text:p>
      <text:p text:style-name="P16">
        <text:span text:style-name="T2">Visto</text:span>
         l’art. 107 del 
        <text:s/>
        D. Lgs. n. 267/2000 
        <text:s/>
        T.U. degli Enti Locali;
      </text:p>
      <text:p text:style-name="P21">
        Visto 
        <text:span text:style-name="T22">
          il Decreto Sindacale n.1 del 29.02.2016 con cui sono stati nominati i Responsabili di Settore, ai sensi dell'art. 50 comma 10 del 
          <text:s/>
          T.U.E.L - 
          <text:s/>
          D. Lgs. n. 267/2000;
        </text:span>
      </text:p>
      <text:p text:style-name="P22"/>
      <text:p text:style-name="P23"/>
      <text:p text:style-name="P23">ORDINA</text:p>
      <text:list xml:id="list31726671" text:style-name="L1">
        <text:list-header>
          <text:p text:style-name="P40"/>
          <text:p text:style-name="P41">
            Dal 30 ottobre 2018 al 4 
            <text:s/>
            novembre 2018 dalle ore 9.00 alle ore 18.00 nel parcheggio antistante al cimitero comunale della Valera, si dispone:
          </text:p>
        </text:list-header>
        <text:list-item>
          <text:p text:style-name="P42">
            <text:soft-page-break/>
            <text:span text:style-name="T14">il </text:span>
            <text:span text:style-name="T15">Divieto di Sosta con rimozione forzata eccetto le autovetture </text:span>
            <text:span text:style-name="T14">
              fig. II 74 art. 
              <text:tab/>
              120 Reg. CDS , unitamente al pannello integrativo mod. II 6/m art. 83 Reg. CDS, 
              <text:tab/>
              avendo cura di
              <text:tab/>
              inserire
            </text:span>
            <text:span text:style-name="T15">
               anche il periodo esatto di validità del provvedimento 
              <text:tab/>
              con 
            </text:span>
            <text:span text:style-name="T14">
              piantane mobili debitamente zavorrate nell'intera area del parcheggio ed 
              <text:tab/>
              all'ingresso dello stesso; 
            </text:span>
          </text:p>
        </text:list-item>
        <text:list-item>
          <text:p text:style-name="P31">che tutta la segnaletica stradale temporanea dovrà essere tenuta efficiente per tutta la durata del periodo suddetto e la segnaletica presente in luogo in contrasto con quella temporanea dovrà essere opportunamente coperta;</text:p>
        </text:list-item>
        <text:list-item>
          <text:p text:style-name="P32">
            <text:span text:style-name="T22">Per tali interventi si dovrà darne notizia, con un preavviso di almeno 48 or</text:span>
            e 
          </text:p>
          <text:p text:style-name="P31"/>
        </text:list-item>
      </text:list>
      <text:p text:style-name="P17">DISPONE</text:p>
      <text:p text:style-name="P24"/>
      <text:p text:style-name="P28">
        <text:span text:style-name="T13">Di demandare </text:span>
        <text:span text:style-name="T17">al Corpo di Polizia Locale nella persona </text:span>
        <text:span text:style-name="T18">del Sovrintendente Cesati Tiziano </text:span>
        <text:span text:style-name="T17">ad attestare in calce al presente atto la data precisa d’impianto della segnaletica stradale;</text:span>
      </text:p>
      <text:p text:style-name="P26"/>
      <text:p text:style-name="P25">
        <text:span text:style-name="T13">La trasmissione</text:span>
        <text:span text:style-name="T11"> del presente provvedimento a:</text:span>
      </text:p>
      <text:list xml:id="list31725604" text:style-name="WW8Num3">
        <text:list-item>
          <text:p text:style-name="P33">
            <text:span text:style-name="T9">
              All' Area 
              <text:s/>
              Territorio e Sviluppo - Settore Lavori Pubblici, e Manutenzioni- Ing. Annapaola Menotti – 
            </text:span>
            <text:a xlink:type="simple" xlink:href="mailto:annapaola.menotti@comune.arese.mi.it">
              <text:span text:style-name="T9">annapaola.menotti@comune.arese.mi.it</text:span>
            </text:a>
            <text:span text:style-name="T9">. - </text:span>
            <text:a xlink:type="simple" xlink:href="mailto:lavoripubblici@comune.arese.mi.it">
              <text:span text:style-name="T9">lavoripubblici@comune.arese.mi.it</text:span>
            </text:a>
            <text:span text:style-name="T9">, -</text:span>
          </text:p>
        </text:list-item>
        <text:list-item>
          <text:p text:style-name="P34">
            <text:span text:style-name="T16">All' Area Legale, Culturale, Sportiva e Tempo Libero- Servizio Comunicazione e Sportello del Cittadino - Dott.ssa Natascia Sessa – </text:span>
            <text:a xlink:type="simple" xlink:href="mailto:natascia.sessa@comune.arese.mi.it">
              <text:span text:style-name="T23">natascia.sessa@comune.arese.mi.it</text:span>
            </text:a>
            <text:span text:style-name="T16">. - </text:span>
            <text:a xlink:type="simple" xlink:href="mailto:comunicazione@comune.arese.mi.it">
              <text:span text:style-name="T23">comunicazione@comune.arese.mi.it</text:span>
            </text:a>
            <text:span text:style-name="T16">, -</text:span>
          </text:p>
        </text:list-item>
      </text:list>
      <text:p text:style-name="P27"/>
      <text:p text:style-name="P29">
        <text:span text:style-name="T11">
          <text:s/>
        </text:span>
        <text:span text:style-name="T8">AVVERTE</text:span>
      </text:p>
      <text:p text:style-name="P30"/>
      <text:list xml:id="list31748533" text:style-name="L2">
        <text:list-item>
          <text:p text:style-name="P43">
            A norma dell'art.3 comma 4, della Legge 7 agosto 1990 n.241 che avverso la presente ordinanza, in applicazione della Legge 6 dicembre 71 
            <text:s/>
            n.1034, chiunque vi abbia interesse potrà ricorrere: per incompetenza, per eccesso di potere o per violazione di Legge, entro 60 giorni, dalla pubblicazione e notificazione, al T.A.R. per la Lombardia sezione di Milano;
          </text:p>
        </text:list-item>
        <text:list-item>
          <text:p text:style-name="P43">In relazione al disposto dell'art 37 comma 3 del D.lgs. n.285/92, sempre nel termine di 60 giorni può essere proposto ricorso, da chi abbia interesse alla apposizione della segnaletica, in relazione alla natura dei segnali apposti, al Ministero Infrastrutture e Trasporti, con procedura di cui all'art. 74 del Regolamento, approvato con DPR n. 495/92.</text:p>
        </text:list-item>
        <text:list-item>
          <text:p text:style-name="P43">
            Ai sensi dell'art.8 L. 241/90 si avvisa che Responsabile del Procedimento è il Comm.rio 
            <text:span text:style-name="T20">Marinaro Antonio</text:span>
            ;
          </text:p>
        </text:list-item>
        <text:list-item>
          <text:p text:style-name="P37">Funzionario con potere sostitutivo in caso di inerzia del Comune ai sensi dell’art. 2, comma 9-bis L. 241/1990: Dr. Paolo Pepe – Segretario Generale dell’Ente;</text:p>
        </text:list-item>
        <text:list-item>
          <text:p text:style-name="P38">
            <text:span text:style-name="T6">Pratica trattata da: </text:span>
            <text:span text:style-name="T5">
              Sovr. Tiziano Cesati ufficio Polizia Locale tel 02.93527450 e.mail: 
              <text:s/>
            </text:span>
            <text:a xlink:type="simple" xlink:href="mailto:vigilanza@comune">
              <text:span text:style-name="T7">vigilanza@comu</text:span>
            </text:a>
            <text:span text:style-name="T24">ne.arese.mi.it;</text:span>
          </text:p>
        </text:list-item>
        <text:list-item>
          <text:p text:style-name="P35">
            Per le trasgressioni alle disposizioni del Codice della Strada previste dal presente atto, trovano applicazione le sanzioni 
            <text:s/>
            previste dal Nuovo Codice della Strada - D. Lgs. N 30.04.1992 n. 285 e successive modifiche – e dell'eventuale normativa vigente in materia;
            <text:span text:style-name="T20"> </text:span>
          </text:p>
        </text:list-item>
      </text:list>
      <text:list xml:id="list31727342" text:style-name="L3">
        <text:list-header>
          <text:p text:style-name="P36"/>
        </text:list-header>
      </text:list>
      <text:p text:style-name="P7">
        <text:span text:style-name="T10">La presente Ordinanza è resa nota al pubblico mediante la prescritta segnaletica stradale e dalla pubblicazione all' Albo Pretorio digitale, nei modi e nei tempi previsti dalla Legge. </text:span>
        <text:span text:style-name="T12">
          <text:s/>
        </text:span>
        <text:span text:style-name="T4">
          <text:s/>
        </text:span>
        <text:bookmark-end text:name="Testo"/>
      </text:p>
      <text:p text:style-name="P7"/>
      <text:p text:style-name="P7"/>
      <text:p text:style-name="P7"/>
      <text:p text:style-name="P8"/>
      <text:h text:style-name="P39" text:outline-level="1">
        <text:soft-page-break/>
        IL RESPONSABILE
      </text:h>
      <text:h text:style-name="P39" text:outline-level="1">
        <text:bookmark-start text:name="Settore1"/>
        AREA POLIZIA LOCALE
        <text:bookmark-end text:name="Settore1"/>
      </text:h>
      <text:p text:style-name="P4">
        <text:bookmark-start text:name="Notificatore"/>
        BINDELLI MAURO
        <text:bookmark-end text:name="Notificatore"/>
      </text:p>
      <text:p text:style-name="P5">(sottoscritto digitalmente)</text:p>
      <text:p text:style-name="P4"/>
      <text:p text:style-name="P20"/>
    </office:text>
  </office:body>
</office:document-content>
</file>

<file path=meta.xml><?xml version="1.0" encoding="utf-8"?>
<office:document-meta xmlns:office="urn:oasis:names:tc:opendocument:xmlns:office:1.0" xmlns:xlink="http://www.w3.org/1999/xlink" xmlns:dc="http://purl.org/dc/elements/1.1/" xmlns:meta="urn:oasis:names:tc:opendocument:xmlns:meta:1.0" xmlns:ooo="http://openoffice.org/2004/office" xmlns:grddl="http://www.w3.org/2003/g/data-view#" office:version="1.2" grddl:transformation="http://docs.oasis-open.org/office/1.2/xslt/odf2rdf.xsl">
  <office:meta>
    <meta:initial-creator>vanessa_delia</meta:initial-creator>
    <meta:creation-date>2008-02-25T08:24:00</meta:creation-date>
    <dc:date>2018-10-29T12:56:44.84</dc:date>
    <meta:editing-cycles>37</meta:editing-cycles>
    <meta:editing-duration>PT00H30M01S</meta:editing-duration>
    <meta:generator>OpenOffice.org/3.2$Win32 OpenOffice.org_project/320m18$Build-9502</meta:generator>
    <dc:creator>Mauro Bindelli</dc:creator>
    <meta:document-statistic meta:table-count="2" meta:image-count="1" meta:object-count="0" meta:page-count="3" meta:paragraph-count="40" meta:word-count="785" meta:character-count="5206"/>
  </office:meta>
</office:document-meta>
</file>

<file path=settings.xml><?xml version="1.0" encoding="utf-8"?>
<office:document-settings xmlns:office="urn:oasis:names:tc:opendocument:xmlns:office:1.0" xmlns:xlink="http://www.w3.org/1999/xlink" xmlns:config="urn:oasis:names:tc:opendocument:xmlns:config:1.0" xmlns:ooo="http://openoffice.org/2004/office" office:version="1.2">
  <office:settings>
    <config:config-item-set config:name="ooo:view-settings">
      <config:config-item config:name="ViewAreaTop" config:type="int">0</config:config-item>
      <config:config-item config:name="ViewAreaLeft" config:type="int">0</config:config-item>
      <config:config-item config:name="ViewAreaWidth" config:type="int">33286</config:config-item>
      <config:config-item config:name="ViewAreaHeight" config:type="int">23100</config:config-item>
      <config:config-item config:name="ShowRedlineChanges" config:type="boolean">true</config:config-item>
      <config:config-item config:name="InBrowseMode" config:type="boolean">false</config:config-item>
      <config:config-item-map-indexed config:name="Views">
        <config:config-item-map-entry>
          <config:config-item config:name="ViewId" config:type="string">view2</config:config-item>
          <config:config-item config:name="ViewLeft" config:type="int">20532</config:config-item>
          <config:config-item config:name="ViewTop" config:type="int">9110</config:config-item>
          <config:config-item config:name="VisibleLeft" config:type="int">0</config:config-item>
          <config:config-item config:name="VisibleTop" config:type="int">0</config:config-item>
          <config:config-item config:name="VisibleRight" config:type="int">33285</config:config-item>
          <config:config-item config:name="VisibleBottom" config:type="int">23098</config:config-item>
          <config:config-item config:name="ZoomType" config:type="short">0</config:config-item>
          <config:config-item config:name="ViewLayoutColumns" config:type="short">0</config:config-item>
          <config:config-item config:name="ViewLayoutBookMode" config:type="boolean">false</config:config-item>
          <config:config-item config:name="ZoomFactor" config:type="short">100</config:config-item>
          <config:config-item config:name="IsSelectedFrame" config:type="boolean">false</config:config-item>
        </config:config-item-map-entry>
      </config:config-item-map-indexed>
    </config:config-item-set>
    <config:config-item-set config:name="ooo:configuration-settings">
      <config:config-item config:name="AddParaSpacingToTableCells" config:type="boolean">true</config:config-item>
      <config:config-item config:name="PrintPaperFromSetup" config:type="boolean">false</config:config-item>
      <config:config-item config:name="IsKernAsianPunctuation" config:type="boolean">false</config:config-item>
      <config:config-item config:name="PrintReversed" config:type="boolean">false</config:config-item>
      <config:config-item config:name="LinkUpdateMode" config:type="short">1</config:config-item>
      <config:config-item config:name="DoNotCaptureDrawObjsOnPage" config:type="boolean">false</config:config-item>
      <config:config-item config:name="SaveVersionOnClose" config:type="boolean">false</config:config-item>
      <config:config-item config:name="PrintEmptyPages" config:type="boolean">true</config:config-item>
      <config:config-item config:name="PrintSingleJobs" config:type="boolean">false</config:config-item>
      <config:config-item config:name="AllowPrintJobCancel" config:type="boolean">true</config:config-item>
      <config:config-item config:name="AddFrameOffsets" config:type="boolean">true</config:config-item>
      <config:config-item config:name="PrintLeftPages" config:type="boolean">true</config:config-item>
      <config:config-item config:name="PrintTables" config:type="boolean">true</config:config-item>
      <config:config-item config:name="ProtectForm" config:type="boolean">false</config:config-item>
      <config:config-item config:name="ChartAutoUpdate" config:type="boolean">true</config:config-item>
      <config:config-item config:name="PrintControls" config:type="boolean">true</config:config-item>
      <config:config-item config:name="PrinterSetup" config:type="base64Binary"/>
      <config:config-item config:name="CurrentDatabaseDataSource" config:type="string"/>
      <config:config-item config:name="LoadReadonly" config:type="boolean">false</config:config-item>
      <config:config-item config:name="CurrentDatabaseCommand" config:type="string"/>
      <config:config-item config:name="ConsiderTextWrapOnObjPos" config:type="boolean">true</config:config-item>
      <config:config-item config:name="ApplyUserData" config:type="boolean">true</config:config-item>
      <config:config-item config:name="AddParaTableSpacing" config:type="boolean">false</config:config-item>
      <config:config-item config:name="FieldAutoUpdate" config:type="boolean">true</config:config-item>
      <config:config-item config:name="IgnoreFirstLineIndentInNumbering" config:type="boolean">false</config:config-item>
      <config:config-item config:name="TabsRelativeToIndent" config:type="boolean">false</config:config-item>
      <config:config-item config:name="IgnoreTabsAndBlanksForLineCalculation" config:type="boolean">true</config:config-item>
      <config:config-item config:name="PrintAnnotationMode" config:type="short">0</config:config-item>
      <config:config-item config:name="AddParaTableSpacingAtStart" config:type="boolean">true</config:config-item>
      <config:config-item config:name="UseOldPrinterMetrics" config:type="boolean">false</config:config-item>
      <config:config-item config:name="TableRowKeep" config:type="boolean">true</config:config-item>
      <config:config-item config:name="PrinterName" config:type="string"/>
      <config:config-item config:name="PrintFaxName" config:type="string"/>
      <config:config-item config:name="UnxForceZeroExtLeading" config:type="boolean">false</config:config-item>
      <config:config-item config:name="PrintTextPlaceholder" config:type="boolean">false</config:config-item>
      <config:config-item config:name="DoNotJustifyLinesWithManualBreak" config:type="boolean">false</config:config-item>
      <config:config-item config:name="PrintRightPages" config:type="boolean">true</config:config-item>
      <config:config-item config:name="CharacterCompressionType" config:type="short">0</config:config-item>
      <config:config-item config:name="UseFormerTextWrapping" config:type="boolean">false</config:config-item>
      <config:config-item config:name="IsLabelDocument" config:type="boolean">false</config:config-item>
      <config:config-item config:name="AlignTabStopPosition" config:type="boolean">true</config:config-item>
      <config:config-item config:name="PrintHiddenText" config:type="boolean">false</config:config-item>
      <config:config-item config:name="DoNotResetParaAttrsForNumFont" config:type="boolean">false</config:config-item>
      <config:config-item config:name="PrintPageBackground" config:type="boolean">true</config:config-item>
      <config:config-item config:name="CurrentDatabaseCommandType" config:type="int">0</config:config-item>
      <config:config-item config:name="OutlineLevelYieldsNumbering" config:type="boolean">false</config:config-item>
      <config:config-item config:name="PrintProspect" config:type="boolean">false</config:config-item>
      <config:config-item-map-indexed config:name="ForbiddenCharacters">
        <config:config-item-map-entry>
          <config:config-item config:name="Language" config:type="string">it</config:config-item>
          <config:config-item config:name="Country" config:type="string">IT</config:config-item>
          <config:config-item config:name="Variant" config:type="string"/>
          <config:config-item config:name="BeginLine" config:type="string"/>
          <config:config-item config:name="EndLine" config:type="string"/>
        </config:config-item-map-entry>
        <config:config-item-map-entry>
          <config:config-item config:name="Language" config:type="string">ja</config:config-item>
          <config:config-item config:name="Country" config:type="string">JP</config:config-item>
          <config:config-item config:name="Variant" config:type="string"/>
          <config:config-item config:name="BeginLine" config:type="string">!%),.:;?]}¢°’”‰′″℃、。々〉》」』】〕゛゜ゝゞ・ヽヾ！％），．：；？］｝｡｣､･ﾞﾟ￠</config:config-item>
          <config:config-item config:name="EndLine" config:type="string">$([\{£¥‘“〈《「『【〔＄（［｛｢￡￥</config:config-item>
        </config:config-item-map-entry>
      </config:config-item-map-indexed>
      <config:config-item config:name="PrintGraphics" config:type="boolean">true</config:config-item>
      <config:config-item config:name="SaveGlobalDocumentLinks" config:type="boolean">false</config:config-item>
      <config:config-item config:name="PrintProspectRTL" config:type="boolean">false</config:config-item>
      <config:config-item config:name="UseFormerLineSpacing" config:type="boolean">false</config:config-item>
      <config:config-item config:name="AddExternalLeading" config:type="boolean">true</config:config-item>
      <config:config-item config:name="UseFormerObjectPositioning" config:type="boolean">false</config:config-item>
      <config:config-item config:name="RedlineProtectionKey" config:type="base64Binary"/>
      <config:config-item config:name="ClipAsCharacterAnchoredWriterFlyFrames" config:type="boolean">false</config:config-item>
      <config:config-item config:name="UseOldNumbering" config:type="boolean">false</config:config-item>
      <config:config-item config:name="PrintDrawings" config:type="boolean">true</config:config-item>
      <config:config-item config:name="PrinterIndependentLayout" config:type="string">high-resolution</config:config-item>
      <config:config-item config:name="TabAtLeftIndentForParagraphsInList" config:type="boolean">false</config:config-item>
      <config:config-item config:name="PrintBlackFonts" config:type="boolean">false</config:config-item>
      <config:config-item config:name="UpdateFromTemplate" config:type="boolean">true</config:config-item>
    </config:config-item-set>
  </office:settings>
</office:document-settings>
</file>

<file path=styles.xml><?xml version="1.0" encoding="utf-8"?>
<office:document-styles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rpt="http://openoffice.org/2005/report" xmlns:of="urn:oasis:names:tc:opendocument:xmlns:of:1.2" xmlns:xhtml="http://www.w3.org/1999/xhtml" xmlns:grddl="http://www.w3.org/2003/g/data-view#" office:version="1.2" grddl:transformation="http://docs.oasis-open.org/office/1.2/xslt/odf2rdf.xsl">
  <office:font-face-decls>
    <style:font-face style:name="Symbol" svg:font-family="Symbol" style:font-family-generic="roman" style:font-pitch="variable" style:font-charset="x-symbol"/>
    <style:font-face style:name="Mangal1" svg:font-family="Mangal"/>
    <style:font-face style:name="OpenSymbol" svg:font-family="OpenSymbol"/>
    <style:font-face style:name="Courier New" svg:font-family="'Courier New'" style:font-family-generic="modern"/>
    <style:font-face style:name="MS Mincho1" svg:font-family="'MS Mincho', 'ＭＳ 明朝'" style:font-family-generic="modern"/>
    <style:font-face style:name="MS Mincho" svg:font-family="'MS Mincho', 'ＭＳ 明朝'" style:font-family-generic="roman"/>
    <style:font-face style:name="Times New Roman" svg:font-family="'Times New Roman'" style:font-family-generic="roman" style:font-pitch="variable"/>
    <style:font-face style:name="Arial" svg:font-family="Arial" style:font-family-generic="swiss" style:font-pitch="variable"/>
    <style:font-face style:name="Helvetica" svg:font-family="Helvetica" style:font-family-generic="swiss" style:font-pitch="variable"/>
    <style:font-face style:name="Mangal" svg:font-family="Mangal" style:font-family-generic="system" style:font-pitch="variable"/>
    <style:font-face style:name="SimSun" svg:font-family="SimSun" style:font-family-generic="system" style:font-pitch="variable"/>
  </office:font-face-decls>
  <office:styles>
    <style:default-style style:family="graphic">
      <style:graphic-properties draw:shadow-offset-x="0.3cm" draw:shadow-offset-y="0.3cm" draw:start-line-spacing-horizontal="0.283cm" draw:start-line-spacing-vertical="0.283cm" draw:end-line-spacing-horizontal="0.283cm" draw:end-line-spacing-vertical="0.283cm" style:flow-with-text="false"/>
      <style:paragraph-properties style:text-autospace="ideograph-alpha" style:line-break="strict" style:writing-mode="lr-tb" style:font-independent-line-spacing="false">
        <style:tab-stops/>
      </style:paragraph-properties>
      <style:text-properties style:use-window-font-color="true" fo:font-size="12pt" fo:language="it" fo:country="IT" style:font-size-asian="12pt" style:language-asian="zh" style:country-asian="CN" style:font-size-complex="12pt" style:language-complex="hi" style:country-complex="IN"/>
    </style:default-style>
    <style:default-style style:family="paragraph">
      <style:paragraph-properties fo:hyphenation-ladder-count="no-limit" style:text-autospace="ideograph-alpha" style:punctuation-wrap="hanging" style:line-break="strict" style:tab-stop-distance="1.249cm" style:writing-mode="lr-tb"/>
      <style:text-properties style:use-window-font-color="true" style:font-name="Times New Roman" fo:font-size="12pt" fo:language="it" fo:country="IT" style:font-name-asian="SimSun" style:font-size-asian="12pt" style:language-asian="zh" style:country-asian="CN" style:font-name-complex="Mangal" style:font-size-complex="12pt" style:language-complex="hi" style:country-complex="IN" fo:hyphenate="false" fo:hyphenation-remain-char-count="2" fo:hyphenation-push-char-count="2"/>
    </style:default-style>
    <style:default-style style:family="table">
      <style:table-properties table:border-model="collapsing"/>
    </style:default-style>
    <style:default-style style:family="table-row">
      <style:table-row-properties fo:keep-together="auto"/>
    </style:default-style>
    <style:style style:name="Standard" style:family="paragraph" style:class="text">
      <style:paragraph-properties fo:orphans="2" fo:widows="2" style:writing-mode="lr-tb"/>
      <style:text-properties style:use-window-font-color="true" style:font-name="Times New Roman" fo:font-size="12pt" fo:language="it" fo:country="IT" style:font-name-asian="Times New Roman" style:font-size-asian="12pt" style:font-name-complex="Times New Roman" style:font-size-complex="12pt" style:language-complex="ar" style:country-complex="SA"/>
    </style:style>
    <style:style style:name="Heading" style:family="paragraph" style:parent-style-name="Standard" style:next-style-name="Text_20_body" style:class="text">
      <style:paragraph-properties fo:margin-top="0.423cm" fo:margin-bottom="0.212cm" fo:keep-with-next="always"/>
      <style:text-properties style:font-name="Arial" fo:font-size="14pt" style:font-name-asian="SimSun" style:font-size-asian="14pt" style:font-name-complex="Mangal" style:font-size-complex="14pt"/>
    </style:style>
    <style:style style:name="Text_20_body" style:display-name="Text body" style:family="paragraph" style:parent-style-name="Standard" style:class="text">
      <style:paragraph-properties fo:line-height="200%" fo:text-align="justify" style:justify-single-word="false" fo:orphans="0" fo:widows="0" style:text-autospace="none"/>
      <style:text-properties style:font-name="Arial" style:font-name-complex="Arial" style:font-size-complex="10pt"/>
    </style:style>
    <style:style style:name="List" style:family="paragraph" style:parent-style-name="Text_20_body" style:class="list">
      <style:text-properties style:font-name-complex="Mangal1"/>
    </style:style>
    <style:style style:name="Caption" style:family="paragraph" style:parent-style-name="Standard" style:class="extra">
      <style:paragraph-properties fo:margin-top="0.212cm" fo:margin-bottom="0.212cm" text:number-lines="false" text:line-number="0"/>
      <style:text-properties fo:font-size="12pt" fo:font-style="italic" style:font-size-asian="12pt" style:font-style-asian="italic" style:font-name-complex="Mangal1" style:font-size-complex="12pt" style:font-style-complex="italic"/>
    </style:style>
    <style:style style:name="Index" style:family="paragraph" style:parent-style-name="Standard" style:class="index">
      <style:paragraph-properties text:number-lines="false" text:line-number="0"/>
      <style:text-properties style:font-name-complex="Mangal1"/>
    </style:style>
    <style:style style:name="Heading_20_1" style:display-name="Heading 1" style:family="paragraph" style:parent-style-name="Standard" style:next-style-name="Standard" style:default-outline-level="1" style:class="text">
      <style:paragraph-properties fo:margin-left="0cm" fo:margin-right="0cm" fo:text-align="justify" style:justify-single-word="false" fo:text-indent="5.398cm" style:auto-text-indent="false" fo:keep-with-next="always"/>
      <style:text-properties fo:font-weight="bold" style:font-weight-asian="bold" style:font-weight-complex="bold"/>
    </style:style>
    <style:style style:name="Heading_20_2" style:display-name="Heading 2" style:family="paragraph" style:parent-style-name="Standard" style:next-style-name="Standard" style:default-outline-level="2" style:class="text">
      <style:paragraph-properties fo:text-align="center" style:justify-single-word="false" fo:keep-with-next="always"/>
      <style:text-properties fo:font-weight="bold" style:font-weight-asian="bold" style:font-weight-complex="bold"/>
    </style:style>
    <style:style style:name="Heading_20_3" style:display-name="Heading 3" style:family="paragraph" style:parent-style-name="Standard" style:next-style-name="Standard" style:default-outline-level="3" style:class="text">
      <style:paragraph-properties fo:margin-left="0cm" fo:margin-right="0.808cm" fo:text-align="end" style:justify-single-word="false" fo:text-indent="0cm" style:auto-text-indent="false" fo:keep-with-next="always"/>
      <style:text-properties fo:font-weight="bold" style:font-weight-asian="bold" style:font-weight-complex="bold"/>
    </style:style>
    <style:style style:name="Header" style:family="paragraph" style:parent-style-name="Standard" style:class="extra">
      <style:paragraph-properties>
        <style:tab-stops>
          <style:tab-stop style:position="8.5cm" style:type="center"/>
          <style:tab-stop style:position="17cm" style:type="right"/>
        </style:tab-stops>
      </style:paragraph-properties>
    </style:style>
    <style:style style:name="Footer" style:family="paragraph" style:parent-style-name="Standard" style:class="extra">
      <style:paragraph-properties>
        <style:tab-stops>
          <style:tab-stop style:position="8.5cm" style:type="center"/>
          <style:tab-stop style:position="17cm" style:type="right"/>
        </style:tab-stops>
      </style:paragraph-properties>
    </style:style>
    <style:style style:name="Text_20_body_20_indent" style:display-name="Text body indent" style:family="paragraph" style:parent-style-name="Standard" style:class="text">
      <style:paragraph-properties fo:margin-left="0cm" fo:margin-right="0cm" fo:text-align="justify" style:justify-single-word="false" fo:text-indent="5.398cm" style:auto-text-indent="false"/>
      <style:text-properties fo:font-weight="bold" style:font-weight-asian="bold" style:font-weight-complex="bold"/>
    </style:style>
    <style:style style:name="Table_20_Contents" style:display-name="Table Contents" style:family="paragraph" style:parent-style-name="Standard" style:class="extra">
      <style:paragraph-properties text:number-lines="false" text:line-number="0"/>
    </style:style>
    <style:style style:name="Table_20_Heading" style:display-name="Table Heading" style:family="paragraph" style:parent-style-name="Table_20_Contents" style:class="extra">
      <style:paragraph-properties fo:text-align="center" style:justify-single-word="false" text:number-lines="false" text:line-number="0"/>
      <style:text-properties fo:font-weight="bold" style:font-weight-asian="bold" style:font-weight-complex="bold"/>
    </style:style>
    <style:style style:name="Corpo_20_del_20_testo_20_2" style:display-name="Corpo del testo 2" style:family="paragraph" style:parent-style-name="Standard">
      <style:paragraph-properties fo:margin-left="0cm" fo:margin-right="0.173cm" style:line-height-at-least="0.423cm" fo:text-align="justify" style:justify-single-word="false" fo:text-indent="0cm" style:auto-text-indent="false" style:text-autospace="none"/>
      <style:text-properties fo:color="#000000"/>
    </style:style>
    <style:style style:name="Testo_20_normale" style:display-name="Testo normale" style:family="paragraph" style:parent-style-name="Standard">
      <style:text-properties style:font-name="Courier New" fo:font-size="10pt" style:font-size-asian="10pt" style:font-name-complex="Courier New" style:font-size-complex="10pt"/>
    </style:style>
    <style:style style:name="Corpo_20_del_20_testo_20_3" style:display-name="Corpo del testo 3" style:family="paragraph" style:parent-style-name="Standard">
      <style:paragraph-properties fo:margin-left="0cm" fo:margin-right="0.49cm" style:line-height-at-least="0.423cm" fo:text-align="justify" style:justify-single-word="false" fo:text-indent="0cm" style:auto-text-indent="false" style:text-autospace="none"/>
      <style:text-properties fo:color="#000000"/>
    </style:style>
    <style:style style:name="Carattere_20_predefinito_20_paragrafo" style:display-name="Carattere predefinito paragrafo" style:family="text"/>
    <style:style style:name="Internet_20_link" style:display-name="Internet link" style:family="text" style:parent-style-name="Carattere_20_predefinito_20_paragrafo">
      <style:text-properties fo:color="#0000ff" style:text-underline-style="solid" style:text-underline-width="auto" style:text-underline-color="font-color"/>
    </style:style>
    <style:style style:name="Bullet_20_Symbols" style:display-name="Bullet Symbols" style:family="text">
      <style:text-properties style:font-name="OpenSymbol" style:font-name-asian="OpenSymbol" style:font-name-complex="OpenSymbol"/>
    </style:style>
    <style:style style:name="WW8Num3z0" style:family="text">
      <style:text-properties style:font-name="Symbol"/>
    </style:style>
    <style:style style:name="Numbering_20_Symbols" style:display-name="Numbering Symbols" style:family="text"/>
    <style:style style:name="Frame" style:family="graphic">
      <style:graphic-properties text:anchor-type="paragraph" svg:x="0cm" svg:y="0cm" style:wrap="parallel" style:number-wrapped-paragraphs="no-limit" style:wrap-contour="false" style:vertical-pos="top" style:vertical-rel="paragraph-content" style:horizontal-pos="center" style:horizontal-rel="paragraph-content"/>
    </style:style>
    <style:style style:name="Graphics" style:family="graphic">
      <style:graphic-properties text:anchor-type="paragraph" svg:x="0cm" svg:y="0cm" style:wrap="none" style:vertical-pos="top" style:vertical-rel="paragraph" style:horizontal-pos="center" style:horizontal-rel="paragraph"/>
    </style:style>
    <style:style style:name="OLE" style:family="graphic">
      <style:graphic-properties text:anchor-type="paragraph" svg:x="0cm" svg:y="0cm" style:wrap="none" style:vertical-pos="top" style:vertical-rel="paragraph" style:horizontal-pos="center" style:horizontal-rel="paragraph"/>
    </style:style>
    <text:outline-style style:name="Outline">
      <text:outline-level-style text:level="1" style:num-format="">
        <style:list-level-properties text:list-level-position-and-space-mode="label-alignment">
          <style:list-level-label-alignment text:label-followed-by="listtab" text:list-tab-stop-position="0.762cm" fo:text-indent="-0.762cm" fo:margin-left="0.762cm"/>
        </style:list-level-properties>
      </text:outline-level-style>
      <text:outline-level-style text:level="2" style:num-format="">
        <style:list-level-properties text:list-level-position-and-space-mode="label-alignment">
          <style:list-level-label-alignment text:label-followed-by="listtab" text:list-tab-stop-position="1.016cm" fo:text-indent="-1.016cm" fo:margin-left="1.016cm"/>
        </style:list-level-properties>
      </text:outline-level-style>
      <text:outline-level-style text:level="3" style:num-format="">
        <style:list-level-properties text:list-level-position-and-space-mode="label-alignment">
          <style:list-level-label-alignment text:label-followed-by="listtab" text:list-tab-stop-position="1.27cm" fo:text-indent="-1.27cm" fo:margin-left="1.27cm"/>
        </style:list-level-properties>
      </text:outline-level-style>
      <text:outline-level-style text:level="4" style:num-format="">
        <style:list-level-properties text:list-level-position-and-space-mode="label-alignment">
          <style:list-level-label-alignment text:label-followed-by="listtab" text:list-tab-stop-position="1.524cm" fo:text-indent="-1.524cm" fo:margin-left="1.524cm"/>
        </style:list-level-properties>
      </text:outline-level-style>
      <text:outline-level-style text:level="5" style:num-format="">
        <style:list-level-properties text:list-level-position-and-space-mode="label-alignment">
          <style:list-level-label-alignment text:label-followed-by="listtab" text:list-tab-stop-position="1.778cm" fo:text-indent="-1.778cm" fo:margin-left="1.778cm"/>
        </style:list-level-properties>
      </text:outline-level-style>
      <text:outline-level-style text:level="6" style:num-format="">
        <style:list-level-properties text:list-level-position-and-space-mode="label-alignment">
          <style:list-level-label-alignment text:label-followed-by="listtab" text:list-tab-stop-position="2.032cm" fo:text-indent="-2.032cm" fo:margin-left="2.032cm"/>
        </style:list-level-properties>
      </text:outline-level-style>
      <text:outline-level-style text:level="7" style:num-format="">
        <style:list-level-properties text:list-level-position-and-space-mode="label-alignment">
          <style:list-level-label-alignment text:label-followed-by="listtab" text:list-tab-stop-position="2.286cm" fo:text-indent="-2.286cm" fo:margin-left="2.286cm"/>
        </style:list-level-properties>
      </text:outline-level-style>
      <text:outline-level-style text:level="8" style:num-format="">
        <style:list-level-properties text:list-level-position-and-space-mode="label-alignment">
          <style:list-level-label-alignment text:label-followed-by="listtab" text:list-tab-stop-position="2.54cm" fo:text-indent="-2.54cm" fo:margin-left="2.54cm"/>
        </style:list-level-properties>
      </text:outline-level-style>
      <text:outline-level-style text:level="9" style:num-format="">
        <style:list-level-properties text:list-level-position-and-space-mode="label-alignment">
          <style:list-level-label-alignment text:label-followed-by="listtab" text:list-tab-stop-position="2.794cm" fo:text-indent="-2.794cm" fo:margin-left="2.794cm"/>
        </style:list-level-properties>
      </text:outline-level-style>
      <text:outline-level-style text:level="10" style:num-format="">
        <style:list-level-properties text:list-level-position-and-space-mode="label-alignment">
          <style:list-level-label-alignment text:label-followed-by="listtab" text:list-tab-stop-position="3.048cm" fo:text-indent="-3.048cm" fo:margin-left="3.048cm"/>
        </style:list-level-properties>
      </text:outline-level-style>
    </text:outline-style>
    <text:list-style style:name="WW8Num3" text:consecutive-numbering="true">
      <text:list-level-style-bullet text:level="1" text:style-name="WW8Num3z0" text:bullet-char="">
        <style:list-level-properties text:list-level-position-and-space-mode="label-alignment">
          <style:list-level-label-alignment text:label-followed-by="listtab" text:list-tab-stop-position="1.27cm" fo:text-indent="-0.635cm" fo:margin-left="1.27cm"/>
        </style:list-level-properties>
        <style:text-properties style:font-name="Symbol"/>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notes-configuration text:note-class="footnote" style:num-format="1" text:start-value="0" text:footnotes-position="page" text:start-numbering-at="document"/>
    <text:notes-configuration text:note-class="endnote" style:num-format="i" text:start-value="0"/>
    <text:linenumbering-configuration text:number-lines="false" text:offset="0.499cm" style:num-format="1" text:number-position="left" text:increment="5"/>
    <style:default-page-layout>
      <style:page-layout-properties style:writing-mode="lr-tb" style:layout-grid-standard-mode="true"/>
    </style:default-page-layout>
  </office:styles>
  <office:automatic-styles>
    <style:style style:name="MP1" style:family="paragraph" style:parent-style-name="Footer">
      <style:paragraph-properties fo:text-align="end" style:justify-single-word="false"/>
      <style:text-properties fo:color="#221e1f" style:font-name="Helvetica" fo:font-size="9pt" style:font-size-asian="9pt" style:font-name-complex="Helvetica" style:font-size-complex="9pt"/>
    </style:style>
    <style:style style:name="MP2" style:family="paragraph" style:parent-style-name="Footer">
      <style:paragraph-properties fo:text-align="center" style:justify-single-word="false"/>
    </style:style>
    <style:style style:name="MP3" style:family="paragraph" style:parent-style-name="Footer">
      <style:paragraph-properties fo:text-align="end" style:justify-single-word="false"/>
      <style:text-properties fo:font-size="10pt" style:font-size-asian="10pt"/>
    </style:style>
    <style:style style:name="MT1" style:family="text">
      <style:text-properties fo:font-size="10pt" style:font-size-asian="10pt"/>
    </style:style>
    <style:page-layout style:name="Mpm1">
      <style:page-layout-properties fo:page-width="21.001cm" fo:page-height="29.7cm" style:num-format="1" style:print-orientation="portrait" fo:margin-top="1.249cm" fo:margin-bottom="1.249cm" fo:margin-left="2cm" fo:margin-right="2cm" style:writing-mode="lr-tb" style:layout-grid-color="#c0c0c0" style:layout-grid-lines="42" style:layout-grid-base-height="0.635cm" style:layout-grid-ruby-height="0cm" style:layout-grid-mode="none" style:layout-grid-ruby-below="false" style:layout-grid-print="false" style:layout-grid-display="false" style:layout-grid-base-width="0.423cm" style:layout-grid-snap-to-characters="true" style:footnote-max-height="0cm">
        <style:footnote-sep style:width="0.018cm" style:distance-before-sep="0.101cm" style:distance-after-sep="0.101cm" style:adjustment="left" style:rel-width="25%" style:color="#000000"/>
      </style:page-layout-properties>
      <style:header-style>
        <style:header-footer-properties fo:min-height="1.251cm" fo:margin-left="0cm" fo:margin-right="0cm" fo:margin-bottom="1.152cm" style:dynamic-spacing="true"/>
      </style:header-style>
      <style:footer-style>
        <style:header-footer-properties fo:min-height="0.751cm" fo:margin-left="0cm" fo:margin-right="0cm" fo:margin-top="0.653cm" style:dynamic-spacing="true"/>
      </style:footer-style>
    </style:page-layout>
    <style:page-layout style:name="Mpm2">
      <style:page-layout-properties fo:page-width="21.001cm" fo:page-height="29.7cm" style:num-format="1" style:print-orientation="portrait" fo:margin-top="2.499cm" fo:margin-bottom="2cm" fo:margin-left="2cm" fo:margin-right="2cm" style:writing-mode="lr-tb" style:layout-grid-color="#c0c0c0" style:layout-grid-lines="39" style:layout-grid-base-height="0.635cm" style:layout-grid-ruby-height="0cm" style:layout-grid-mode="none" style:layout-grid-ruby-below="false" style:layout-grid-print="false" style:layout-grid-display="false" style:layout-grid-base-width="0.423cm" style:layout-grid-snap-to-characters="true" style:footnote-max-height="0cm">
        <style:footnote-sep style:width="0.018cm" style:distance-before-sep="0.101cm" style:distance-after-sep="0.101cm" style:adjustment="left" style:rel-width="25%" style:color="#000000"/>
      </style:page-layout-properties>
      <style:header-style>
        <style:header-footer-properties fo:min-height="0cm" fo:margin-left="0cm" fo:margin-right="0cm" fo:margin-bottom="0cm"/>
      </style:header-style>
      <style:footer-style>
        <style:header-footer-properties fo:min-height="0cm" fo:margin-left="0cm" fo:margin-right="0cm" fo:margin-top="0cm"/>
      </style:footer-style>
    </style:page-layout>
  </office:automatic-styles>
  <office:master-styles>
    <style:master-page style:name="Standard" style:page-layout-name="Mpm1">
      <style:header>
        <text:p text:style-name="Header"/>
      </style:header>
      <style:footer>
        <text:p text:style-name="MP1"/>
        <text:p text:style-name="MP2">
          <text:span text:style-name="MT1">Ordinanza N. </text:span>
          <text:span text:style-name="MT1">
            <text:bookmark-ref text:reference-format="text" text:ref-name="Numero">_</text:bookmark-ref>
          </text:span>
          <text:span text:style-name="MT1"> del </text:span>
          <text:span text:style-name="MT1">
            <text:bookmark-ref text:reference-format="text" text:ref-name="Data_registrazione">_</text:bookmark-ref>
          </text:span>
        </text:p>
        <text:p text:style-name="MP3"/>
      </style:footer>
    </style:master-page>
    <style:master-page style:name="First_20_Page" style:display-name="First Page" style:page-layout-name="Mpm2" style:next-style-name="Standard">
      <style:header>
        <text:p text:style-name="Header"/>
      </style:header>
      <style:footer>
        <text:p text:style-name="Footer"/>
      </style:footer>
    </style:master-page>
  </office:master-styles>
</office:document-styles>
</file>